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2" r:id="rId3"/>
    <p:sldId id="264" r:id="rId4"/>
    <p:sldId id="265" r:id="rId5"/>
    <p:sldId id="266" r:id="rId6"/>
    <p:sldId id="263" r:id="rId7"/>
    <p:sldId id="267" r:id="rId8"/>
    <p:sldId id="268" r:id="rId9"/>
    <p:sldId id="269" r:id="rId10"/>
    <p:sldId id="270" r:id="rId11"/>
    <p:sldId id="271" r:id="rId12"/>
    <p:sldId id="272" r:id="rId13"/>
    <p:sldId id="273" r:id="rId14"/>
    <p:sldId id="277" r:id="rId15"/>
    <p:sldId id="276" r:id="rId16"/>
    <p:sldId id="257" r:id="rId17"/>
    <p:sldId id="258" r:id="rId18"/>
    <p:sldId id="259" r:id="rId19"/>
    <p:sldId id="260" r:id="rId20"/>
    <p:sldId id="261" r:id="rId21"/>
    <p:sldId id="274" r:id="rId22"/>
    <p:sldId id="275" r:id="rId23"/>
    <p:sldId id="278" r:id="rId24"/>
    <p:sldId id="279" r:id="rId2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6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90915-7614-4C81-A0B2-63FA140172FE}" type="datetimeFigureOut">
              <a:rPr lang="en-AU" smtClean="0"/>
              <a:t>11/11/2018</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F514B-081C-4F8A-900A-1862B84DA5F5}" type="slidenum">
              <a:rPr lang="en-AU" smtClean="0"/>
              <a:t>‹#›</a:t>
            </a:fld>
            <a:endParaRPr lang="en-AU"/>
          </a:p>
        </p:txBody>
      </p:sp>
    </p:spTree>
    <p:extLst>
      <p:ext uri="{BB962C8B-B14F-4D97-AF65-F5344CB8AC3E}">
        <p14:creationId xmlns:p14="http://schemas.microsoft.com/office/powerpoint/2010/main" val="3573920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Mc Donald’s as a global company</a:t>
            </a:r>
          </a:p>
          <a:p>
            <a:r>
              <a:rPr lang="en-AU" dirty="0"/>
              <a:t>How I joined Evangel Church</a:t>
            </a:r>
          </a:p>
          <a:p>
            <a:r>
              <a:rPr lang="en-AU" dirty="0"/>
              <a:t>Spiritual Growth</a:t>
            </a:r>
          </a:p>
        </p:txBody>
      </p:sp>
      <p:sp>
        <p:nvSpPr>
          <p:cNvPr id="4" name="Slide Number Placeholder 3"/>
          <p:cNvSpPr>
            <a:spLocks noGrp="1"/>
          </p:cNvSpPr>
          <p:nvPr>
            <p:ph type="sldNum" sz="quarter" idx="5"/>
          </p:nvPr>
        </p:nvSpPr>
        <p:spPr/>
        <p:txBody>
          <a:bodyPr/>
          <a:lstStyle/>
          <a:p>
            <a:fld id="{CECF514B-081C-4F8A-900A-1862B84DA5F5}" type="slidenum">
              <a:rPr lang="en-AU" smtClean="0"/>
              <a:t>8</a:t>
            </a:fld>
            <a:endParaRPr lang="en-AU"/>
          </a:p>
        </p:txBody>
      </p:sp>
    </p:spTree>
    <p:extLst>
      <p:ext uri="{BB962C8B-B14F-4D97-AF65-F5344CB8AC3E}">
        <p14:creationId xmlns:p14="http://schemas.microsoft.com/office/powerpoint/2010/main" val="259607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Family, My Family</a:t>
            </a:r>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10/11/2018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F0E01-AA3F-41A4-B44E-BB69E85A0C8B}"/>
              </a:ext>
            </a:extLst>
          </p:cNvPr>
          <p:cNvSpPr>
            <a:spLocks noGrp="1"/>
          </p:cNvSpPr>
          <p:nvPr>
            <p:ph type="title"/>
          </p:nvPr>
        </p:nvSpPr>
        <p:spPr/>
        <p:txBody>
          <a:bodyPr/>
          <a:lstStyle/>
          <a:p>
            <a:r>
              <a:rPr lang="en-AU" dirty="0"/>
              <a:t>Genesis 1:26-28</a:t>
            </a:r>
          </a:p>
        </p:txBody>
      </p:sp>
      <p:sp>
        <p:nvSpPr>
          <p:cNvPr id="3" name="Content Placeholder 2">
            <a:extLst>
              <a:ext uri="{FF2B5EF4-FFF2-40B4-BE49-F238E27FC236}">
                <a16:creationId xmlns:a16="http://schemas.microsoft.com/office/drawing/2014/main" id="{89E0E753-98CA-4528-9F32-97C52138D536}"/>
              </a:ext>
            </a:extLst>
          </p:cNvPr>
          <p:cNvSpPr>
            <a:spLocks noGrp="1"/>
          </p:cNvSpPr>
          <p:nvPr>
            <p:ph idx="1"/>
          </p:nvPr>
        </p:nvSpPr>
        <p:spPr/>
        <p:txBody>
          <a:bodyPr>
            <a:normAutofit lnSpcReduction="10000"/>
          </a:bodyPr>
          <a:lstStyle/>
          <a:p>
            <a:pPr marL="0" indent="0">
              <a:buNone/>
            </a:pPr>
            <a:r>
              <a:rPr lang="en-AU" b="1" baseline="30000" dirty="0"/>
              <a:t>26 </a:t>
            </a:r>
            <a:r>
              <a:rPr lang="en-AU" dirty="0"/>
              <a:t>Then God said, “Let Us make man in Our image, according to Our likeness; let them have dominion over the fish of the sea, over the birds of the air, and over the cattle, over all the earth and over every creeping thing that creeps on the earth.” </a:t>
            </a:r>
          </a:p>
          <a:p>
            <a:pPr marL="0" indent="0">
              <a:buNone/>
            </a:pPr>
            <a:r>
              <a:rPr lang="en-AU" b="1" baseline="30000" dirty="0"/>
              <a:t>27 </a:t>
            </a:r>
            <a:r>
              <a:rPr lang="en-AU" dirty="0"/>
              <a:t>So God created man in His </a:t>
            </a:r>
            <a:r>
              <a:rPr lang="en-AU" i="1" dirty="0"/>
              <a:t>own</a:t>
            </a:r>
            <a:r>
              <a:rPr lang="en-AU" dirty="0"/>
              <a:t> image; in the image of God He created him; male and female He created them. </a:t>
            </a:r>
          </a:p>
        </p:txBody>
      </p:sp>
    </p:spTree>
    <p:extLst>
      <p:ext uri="{BB962C8B-B14F-4D97-AF65-F5344CB8AC3E}">
        <p14:creationId xmlns:p14="http://schemas.microsoft.com/office/powerpoint/2010/main" val="1718737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72CEF-9BD0-4670-96AD-5ACE1AD79657}"/>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C0F77CC9-686C-402A-82E4-49B83880CFCE}"/>
              </a:ext>
            </a:extLst>
          </p:cNvPr>
          <p:cNvSpPr>
            <a:spLocks noGrp="1"/>
          </p:cNvSpPr>
          <p:nvPr>
            <p:ph idx="1"/>
          </p:nvPr>
        </p:nvSpPr>
        <p:spPr/>
        <p:txBody>
          <a:bodyPr/>
          <a:lstStyle/>
          <a:p>
            <a:pPr marL="0" indent="0">
              <a:buNone/>
            </a:pPr>
            <a:r>
              <a:rPr lang="en-AU" b="1" baseline="30000" dirty="0"/>
              <a:t>28 </a:t>
            </a:r>
            <a:r>
              <a:rPr lang="en-AU" dirty="0"/>
              <a:t>Then God blessed them, and God said to them, “Be fruitful and multiply; fill the earth and subdue it; have dominion over the fish of the sea, over the birds of the air, and over every living thing that moves on the earth.”</a:t>
            </a:r>
          </a:p>
        </p:txBody>
      </p:sp>
    </p:spTree>
    <p:extLst>
      <p:ext uri="{BB962C8B-B14F-4D97-AF65-F5344CB8AC3E}">
        <p14:creationId xmlns:p14="http://schemas.microsoft.com/office/powerpoint/2010/main" val="2294947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DDEF-F39C-4115-829D-335F8CC5352E}"/>
              </a:ext>
            </a:extLst>
          </p:cNvPr>
          <p:cNvSpPr>
            <a:spLocks noGrp="1"/>
          </p:cNvSpPr>
          <p:nvPr>
            <p:ph type="title"/>
          </p:nvPr>
        </p:nvSpPr>
        <p:spPr/>
        <p:txBody>
          <a:bodyPr/>
          <a:lstStyle/>
          <a:p>
            <a:r>
              <a:rPr lang="en-AU" dirty="0"/>
              <a:t>Revelation 21:1-4</a:t>
            </a:r>
          </a:p>
        </p:txBody>
      </p:sp>
      <p:sp>
        <p:nvSpPr>
          <p:cNvPr id="3" name="Content Placeholder 2">
            <a:extLst>
              <a:ext uri="{FF2B5EF4-FFF2-40B4-BE49-F238E27FC236}">
                <a16:creationId xmlns:a16="http://schemas.microsoft.com/office/drawing/2014/main" id="{B6C2F05D-FAEE-4BE2-B058-7E116D725C3F}"/>
              </a:ext>
            </a:extLst>
          </p:cNvPr>
          <p:cNvSpPr>
            <a:spLocks noGrp="1"/>
          </p:cNvSpPr>
          <p:nvPr>
            <p:ph idx="1"/>
          </p:nvPr>
        </p:nvSpPr>
        <p:spPr>
          <a:xfrm>
            <a:off x="251520" y="1207293"/>
            <a:ext cx="8712968" cy="5174035"/>
          </a:xfrm>
        </p:spPr>
        <p:txBody>
          <a:bodyPr>
            <a:normAutofit fontScale="92500" lnSpcReduction="20000"/>
          </a:bodyPr>
          <a:lstStyle/>
          <a:p>
            <a:pPr marL="0" indent="0">
              <a:buNone/>
            </a:pPr>
            <a:r>
              <a:rPr lang="en-AU" b="1" baseline="30000" dirty="0"/>
              <a:t>1</a:t>
            </a:r>
            <a:r>
              <a:rPr lang="en-AU" dirty="0"/>
              <a:t>Now I saw a new heaven and a new earth, for the first heaven and the first earth had passed away. Also there was no more sea. </a:t>
            </a:r>
          </a:p>
          <a:p>
            <a:pPr marL="0" indent="0">
              <a:buNone/>
            </a:pPr>
            <a:r>
              <a:rPr lang="en-AU" b="1" baseline="30000" dirty="0"/>
              <a:t>2 </a:t>
            </a:r>
            <a:r>
              <a:rPr lang="en-AU" dirty="0"/>
              <a:t>Then I, John, saw the holy city, New Jerusalem, coming down out of heaven from God, prepared as a bride adorned for her husband. </a:t>
            </a:r>
          </a:p>
          <a:p>
            <a:pPr marL="0" indent="0">
              <a:buNone/>
            </a:pPr>
            <a:r>
              <a:rPr lang="en-AU" b="1" baseline="30000" dirty="0"/>
              <a:t>3 </a:t>
            </a:r>
            <a:r>
              <a:rPr lang="en-AU" dirty="0"/>
              <a:t>And I heard a loud voice from heaven saying, “Behold, the tabernacle of God </a:t>
            </a:r>
            <a:r>
              <a:rPr lang="en-AU" i="1" dirty="0"/>
              <a:t>is</a:t>
            </a:r>
            <a:r>
              <a:rPr lang="en-AU" dirty="0"/>
              <a:t> with men, and He will dwell with them, and they shall be His people. God Himself will be with them </a:t>
            </a:r>
            <a:r>
              <a:rPr lang="en-AU" i="1" dirty="0"/>
              <a:t>and be</a:t>
            </a:r>
            <a:r>
              <a:rPr lang="en-AU" dirty="0"/>
              <a:t> their God. </a:t>
            </a:r>
          </a:p>
        </p:txBody>
      </p:sp>
    </p:spTree>
    <p:extLst>
      <p:ext uri="{BB962C8B-B14F-4D97-AF65-F5344CB8AC3E}">
        <p14:creationId xmlns:p14="http://schemas.microsoft.com/office/powerpoint/2010/main" val="2400177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13F01-B736-49EE-A009-1B100A4F355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0BFCEAE-4621-4B2A-9B36-918ECDC75392}"/>
              </a:ext>
            </a:extLst>
          </p:cNvPr>
          <p:cNvSpPr>
            <a:spLocks noGrp="1"/>
          </p:cNvSpPr>
          <p:nvPr>
            <p:ph idx="1"/>
          </p:nvPr>
        </p:nvSpPr>
        <p:spPr/>
        <p:txBody>
          <a:bodyPr/>
          <a:lstStyle/>
          <a:p>
            <a:pPr marL="0" indent="0">
              <a:buNone/>
            </a:pPr>
            <a:r>
              <a:rPr lang="en-AU" b="1" baseline="30000" dirty="0"/>
              <a:t>4 </a:t>
            </a:r>
            <a:r>
              <a:rPr lang="en-AU" dirty="0"/>
              <a:t>And God will wipe away every tear from their eyes; there shall be no more death, nor sorrow, nor crying. There shall be no more pain, for the former things have passed away.”</a:t>
            </a:r>
          </a:p>
        </p:txBody>
      </p:sp>
    </p:spTree>
    <p:extLst>
      <p:ext uri="{BB962C8B-B14F-4D97-AF65-F5344CB8AC3E}">
        <p14:creationId xmlns:p14="http://schemas.microsoft.com/office/powerpoint/2010/main" val="1662801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F47B0-F9A8-492E-BC91-AE094EB7307E}"/>
              </a:ext>
            </a:extLst>
          </p:cNvPr>
          <p:cNvSpPr>
            <a:spLocks noGrp="1"/>
          </p:cNvSpPr>
          <p:nvPr>
            <p:ph type="title"/>
          </p:nvPr>
        </p:nvSpPr>
        <p:spPr/>
        <p:txBody>
          <a:bodyPr/>
          <a:lstStyle/>
          <a:p>
            <a:r>
              <a:rPr lang="en-AU" dirty="0"/>
              <a:t>God’s Original Intention</a:t>
            </a:r>
          </a:p>
        </p:txBody>
      </p:sp>
      <p:sp>
        <p:nvSpPr>
          <p:cNvPr id="3" name="Content Placeholder 2">
            <a:extLst>
              <a:ext uri="{FF2B5EF4-FFF2-40B4-BE49-F238E27FC236}">
                <a16:creationId xmlns:a16="http://schemas.microsoft.com/office/drawing/2014/main" id="{C000E514-6DF4-4326-834B-7D5E7CA04A0F}"/>
              </a:ext>
            </a:extLst>
          </p:cNvPr>
          <p:cNvSpPr>
            <a:spLocks noGrp="1"/>
          </p:cNvSpPr>
          <p:nvPr>
            <p:ph idx="1"/>
          </p:nvPr>
        </p:nvSpPr>
        <p:spPr>
          <a:xfrm>
            <a:off x="251520" y="1207293"/>
            <a:ext cx="8712968" cy="4525963"/>
          </a:xfrm>
        </p:spPr>
        <p:txBody>
          <a:bodyPr>
            <a:normAutofit fontScale="92500"/>
          </a:bodyPr>
          <a:lstStyle/>
          <a:p>
            <a:r>
              <a:rPr lang="en-AU" dirty="0"/>
              <a:t>It is to have a family</a:t>
            </a:r>
          </a:p>
          <a:p>
            <a:r>
              <a:rPr lang="en-AU" dirty="0"/>
              <a:t>To Dwell together with His people</a:t>
            </a:r>
          </a:p>
          <a:p>
            <a:pPr>
              <a:buFont typeface="Wingdings" panose="05000000000000000000" pitchFamily="2" charset="2"/>
              <a:buChar char="v"/>
            </a:pPr>
            <a:r>
              <a:rPr lang="en-AU" b="1" dirty="0"/>
              <a:t>Father God </a:t>
            </a:r>
            <a:r>
              <a:rPr lang="en-AU" dirty="0"/>
              <a:t>– Heavenly Father</a:t>
            </a:r>
          </a:p>
          <a:p>
            <a:pPr>
              <a:buFont typeface="Wingdings" panose="05000000000000000000" pitchFamily="2" charset="2"/>
              <a:buChar char="v"/>
            </a:pPr>
            <a:r>
              <a:rPr lang="en-AU" b="1" dirty="0"/>
              <a:t>Jesus</a:t>
            </a:r>
            <a:r>
              <a:rPr lang="en-AU" dirty="0"/>
              <a:t> – Older Brother (Heb 2:10-12 )</a:t>
            </a:r>
          </a:p>
          <a:p>
            <a:pPr>
              <a:buFont typeface="Wingdings" panose="05000000000000000000" pitchFamily="2" charset="2"/>
              <a:buChar char="v"/>
            </a:pPr>
            <a:r>
              <a:rPr lang="en-AU" b="1" dirty="0"/>
              <a:t>Holy Spirit </a:t>
            </a:r>
            <a:r>
              <a:rPr lang="en-AU" dirty="0"/>
              <a:t>– Helper and Comforter</a:t>
            </a:r>
          </a:p>
          <a:p>
            <a:pPr>
              <a:buFont typeface="Wingdings" panose="05000000000000000000" pitchFamily="2" charset="2"/>
              <a:buChar char="v"/>
            </a:pPr>
            <a:r>
              <a:rPr lang="en-AU" dirty="0"/>
              <a:t>Bride (</a:t>
            </a:r>
            <a:r>
              <a:rPr lang="en-AU" b="1" dirty="0"/>
              <a:t>Church</a:t>
            </a:r>
            <a:r>
              <a:rPr lang="en-AU" dirty="0"/>
              <a:t>) and Bridegroom (</a:t>
            </a:r>
            <a:r>
              <a:rPr lang="en-AU" b="1" dirty="0"/>
              <a:t>Jesus</a:t>
            </a:r>
            <a:r>
              <a:rPr lang="en-AU" dirty="0"/>
              <a:t>)</a:t>
            </a:r>
          </a:p>
          <a:p>
            <a:pPr marL="0" indent="0">
              <a:buNone/>
            </a:pPr>
            <a:r>
              <a:rPr lang="en-AU" dirty="0"/>
              <a:t>    - Bones of my bones and flesh of my flesh</a:t>
            </a:r>
          </a:p>
          <a:p>
            <a:pPr marL="0" indent="0">
              <a:buNone/>
            </a:pPr>
            <a:r>
              <a:rPr lang="en-AU" dirty="0"/>
              <a:t>    - Created into the image &amp; likeness of God</a:t>
            </a:r>
          </a:p>
          <a:p>
            <a:pPr marL="0" indent="0">
              <a:buNone/>
            </a:pPr>
            <a:endParaRPr lang="en-AU" dirty="0"/>
          </a:p>
        </p:txBody>
      </p:sp>
    </p:spTree>
    <p:extLst>
      <p:ext uri="{BB962C8B-B14F-4D97-AF65-F5344CB8AC3E}">
        <p14:creationId xmlns:p14="http://schemas.microsoft.com/office/powerpoint/2010/main" val="418294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FCA2-CD42-474E-9C3C-89C8281F3217}"/>
              </a:ext>
            </a:extLst>
          </p:cNvPr>
          <p:cNvSpPr>
            <a:spLocks noGrp="1"/>
          </p:cNvSpPr>
          <p:nvPr>
            <p:ph type="title"/>
          </p:nvPr>
        </p:nvSpPr>
        <p:spPr/>
        <p:txBody>
          <a:bodyPr/>
          <a:lstStyle/>
          <a:p>
            <a:r>
              <a:rPr lang="en-AU" dirty="0"/>
              <a:t>God Wants a Family</a:t>
            </a:r>
          </a:p>
        </p:txBody>
      </p:sp>
      <p:sp>
        <p:nvSpPr>
          <p:cNvPr id="3" name="Content Placeholder 2">
            <a:extLst>
              <a:ext uri="{FF2B5EF4-FFF2-40B4-BE49-F238E27FC236}">
                <a16:creationId xmlns:a16="http://schemas.microsoft.com/office/drawing/2014/main" id="{7EE59A6C-102A-496D-940D-512A5D6757D8}"/>
              </a:ext>
            </a:extLst>
          </p:cNvPr>
          <p:cNvSpPr>
            <a:spLocks noGrp="1"/>
          </p:cNvSpPr>
          <p:nvPr>
            <p:ph idx="1"/>
          </p:nvPr>
        </p:nvSpPr>
        <p:spPr/>
        <p:txBody>
          <a:bodyPr/>
          <a:lstStyle/>
          <a:p>
            <a:r>
              <a:rPr lang="en-AU" dirty="0"/>
              <a:t>Earthly Fatherhood </a:t>
            </a:r>
            <a:r>
              <a:rPr lang="en-AU" dirty="0">
                <a:sym typeface="Wingdings" panose="05000000000000000000" pitchFamily="2" charset="2"/>
              </a:rPr>
              <a:t> Heavenly Father (</a:t>
            </a:r>
            <a:r>
              <a:rPr lang="en-AU" dirty="0"/>
              <a:t>Matthew 7:11</a:t>
            </a:r>
            <a:r>
              <a:rPr lang="en-AU" dirty="0">
                <a:sym typeface="Wingdings" panose="05000000000000000000" pitchFamily="2" charset="2"/>
              </a:rPr>
              <a:t>)</a:t>
            </a:r>
          </a:p>
          <a:p>
            <a:r>
              <a:rPr lang="en-AU" dirty="0">
                <a:sym typeface="Wingdings" panose="05000000000000000000" pitchFamily="2" charset="2"/>
              </a:rPr>
              <a:t>Earthly Marriage  Christ and His Church (Ephesian 5:25)</a:t>
            </a:r>
          </a:p>
          <a:p>
            <a:r>
              <a:rPr lang="en-AU" dirty="0">
                <a:sym typeface="Wingdings" panose="05000000000000000000" pitchFamily="2" charset="2"/>
              </a:rPr>
              <a:t>Earthly Family  God’s Family</a:t>
            </a:r>
          </a:p>
          <a:p>
            <a:endParaRPr lang="en-AU" dirty="0">
              <a:sym typeface="Wingdings" panose="05000000000000000000" pitchFamily="2" charset="2"/>
            </a:endParaRPr>
          </a:p>
          <a:p>
            <a:pPr marL="0" indent="0">
              <a:buNone/>
            </a:pPr>
            <a:r>
              <a:rPr lang="en-AU" b="1" dirty="0">
                <a:sym typeface="Wingdings" panose="05000000000000000000" pitchFamily="2" charset="2"/>
              </a:rPr>
              <a:t>Biological Family over God’s Family?</a:t>
            </a:r>
          </a:p>
          <a:p>
            <a:pPr marL="0" indent="0">
              <a:buNone/>
            </a:pPr>
            <a:r>
              <a:rPr lang="en-AU" b="1" dirty="0">
                <a:sym typeface="Wingdings" panose="05000000000000000000" pitchFamily="2" charset="2"/>
              </a:rPr>
              <a:t>God’s Family over Biological Family?</a:t>
            </a:r>
            <a:endParaRPr lang="en-AU" b="1" dirty="0"/>
          </a:p>
          <a:p>
            <a:endParaRPr lang="en-AU" dirty="0"/>
          </a:p>
        </p:txBody>
      </p:sp>
    </p:spTree>
    <p:extLst>
      <p:ext uri="{BB962C8B-B14F-4D97-AF65-F5344CB8AC3E}">
        <p14:creationId xmlns:p14="http://schemas.microsoft.com/office/powerpoint/2010/main" val="17247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7831-1B48-4305-B271-86EFFB64BF8A}"/>
              </a:ext>
            </a:extLst>
          </p:cNvPr>
          <p:cNvSpPr>
            <a:spLocks noGrp="1"/>
          </p:cNvSpPr>
          <p:nvPr>
            <p:ph type="title"/>
          </p:nvPr>
        </p:nvSpPr>
        <p:spPr/>
        <p:txBody>
          <a:bodyPr/>
          <a:lstStyle/>
          <a:p>
            <a:r>
              <a:rPr lang="en-AU" dirty="0"/>
              <a:t>The Importance of Family</a:t>
            </a:r>
          </a:p>
        </p:txBody>
      </p:sp>
      <p:sp>
        <p:nvSpPr>
          <p:cNvPr id="3" name="Content Placeholder 2">
            <a:extLst>
              <a:ext uri="{FF2B5EF4-FFF2-40B4-BE49-F238E27FC236}">
                <a16:creationId xmlns:a16="http://schemas.microsoft.com/office/drawing/2014/main" id="{DF2C83FA-5FFB-40C1-A98C-A22D489867EF}"/>
              </a:ext>
            </a:extLst>
          </p:cNvPr>
          <p:cNvSpPr>
            <a:spLocks noGrp="1"/>
          </p:cNvSpPr>
          <p:nvPr>
            <p:ph idx="1"/>
          </p:nvPr>
        </p:nvSpPr>
        <p:spPr/>
        <p:txBody>
          <a:bodyPr/>
          <a:lstStyle/>
          <a:p>
            <a:r>
              <a:rPr lang="en-AU" dirty="0"/>
              <a:t>The Body of Christ (Global)</a:t>
            </a:r>
          </a:p>
          <a:p>
            <a:r>
              <a:rPr lang="en-AU" dirty="0"/>
              <a:t>The Local Church (Our Main Focus for this message)</a:t>
            </a:r>
          </a:p>
        </p:txBody>
      </p:sp>
    </p:spTree>
    <p:extLst>
      <p:ext uri="{BB962C8B-B14F-4D97-AF65-F5344CB8AC3E}">
        <p14:creationId xmlns:p14="http://schemas.microsoft.com/office/powerpoint/2010/main" val="3845955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5BC3B-EB04-443F-906D-6FB2D7CD15F6}"/>
              </a:ext>
            </a:extLst>
          </p:cNvPr>
          <p:cNvSpPr>
            <a:spLocks noGrp="1"/>
          </p:cNvSpPr>
          <p:nvPr>
            <p:ph type="title"/>
          </p:nvPr>
        </p:nvSpPr>
        <p:spPr/>
        <p:txBody>
          <a:bodyPr/>
          <a:lstStyle/>
          <a:p>
            <a:r>
              <a:rPr lang="en-AU" dirty="0"/>
              <a:t>1 Corinthians 12:15-27</a:t>
            </a:r>
          </a:p>
        </p:txBody>
      </p:sp>
      <p:sp>
        <p:nvSpPr>
          <p:cNvPr id="3" name="Content Placeholder 2">
            <a:extLst>
              <a:ext uri="{FF2B5EF4-FFF2-40B4-BE49-F238E27FC236}">
                <a16:creationId xmlns:a16="http://schemas.microsoft.com/office/drawing/2014/main" id="{E37516EA-A5C7-4827-981E-4E46205424EC}"/>
              </a:ext>
            </a:extLst>
          </p:cNvPr>
          <p:cNvSpPr>
            <a:spLocks noGrp="1"/>
          </p:cNvSpPr>
          <p:nvPr>
            <p:ph idx="1"/>
          </p:nvPr>
        </p:nvSpPr>
        <p:spPr>
          <a:xfrm>
            <a:off x="251520" y="991269"/>
            <a:ext cx="8712968" cy="5318051"/>
          </a:xfrm>
        </p:spPr>
        <p:txBody>
          <a:bodyPr>
            <a:normAutofit fontScale="85000" lnSpcReduction="10000"/>
          </a:bodyPr>
          <a:lstStyle/>
          <a:p>
            <a:pPr marL="0" indent="0">
              <a:buNone/>
            </a:pPr>
            <a:r>
              <a:rPr lang="en-AU" b="1" baseline="30000" dirty="0"/>
              <a:t>15 </a:t>
            </a:r>
            <a:r>
              <a:rPr lang="en-AU" dirty="0"/>
              <a:t>If the foot should say, “Because I am not a hand, I am not of the body,” is it therefore not of the body? </a:t>
            </a:r>
          </a:p>
          <a:p>
            <a:pPr marL="0" indent="0">
              <a:buNone/>
            </a:pPr>
            <a:r>
              <a:rPr lang="en-AU" b="1" baseline="30000" dirty="0"/>
              <a:t>16 </a:t>
            </a:r>
            <a:r>
              <a:rPr lang="en-AU" dirty="0"/>
              <a:t>And if the ear should say, “Because I am not an eye, I am not of the body,” is it therefore not of the body? </a:t>
            </a:r>
          </a:p>
          <a:p>
            <a:pPr marL="0" indent="0">
              <a:buNone/>
            </a:pPr>
            <a:r>
              <a:rPr lang="en-AU" b="1" baseline="30000" dirty="0"/>
              <a:t>17 </a:t>
            </a:r>
            <a:r>
              <a:rPr lang="en-AU" dirty="0"/>
              <a:t>If the whole body </a:t>
            </a:r>
            <a:r>
              <a:rPr lang="en-AU" i="1" dirty="0"/>
              <a:t>were</a:t>
            </a:r>
            <a:r>
              <a:rPr lang="en-AU" dirty="0"/>
              <a:t> an eye, where </a:t>
            </a:r>
            <a:r>
              <a:rPr lang="en-AU" i="1" dirty="0"/>
              <a:t>would be</a:t>
            </a:r>
            <a:r>
              <a:rPr lang="en-AU" dirty="0"/>
              <a:t> the hearing? If the whole </a:t>
            </a:r>
            <a:r>
              <a:rPr lang="en-AU" i="1" dirty="0"/>
              <a:t>were</a:t>
            </a:r>
            <a:r>
              <a:rPr lang="en-AU" dirty="0"/>
              <a:t> hearing, where </a:t>
            </a:r>
            <a:r>
              <a:rPr lang="en-AU" i="1" dirty="0"/>
              <a:t>would be</a:t>
            </a:r>
            <a:r>
              <a:rPr lang="en-AU" dirty="0"/>
              <a:t> the smelling? </a:t>
            </a:r>
          </a:p>
          <a:p>
            <a:pPr marL="0" indent="0">
              <a:buNone/>
            </a:pPr>
            <a:r>
              <a:rPr lang="en-AU" b="1" baseline="30000" dirty="0"/>
              <a:t>18 </a:t>
            </a:r>
            <a:r>
              <a:rPr lang="en-AU" dirty="0"/>
              <a:t>But now </a:t>
            </a:r>
            <a:r>
              <a:rPr lang="en-AU" b="1" dirty="0"/>
              <a:t>God has set the members</a:t>
            </a:r>
            <a:r>
              <a:rPr lang="en-AU" dirty="0"/>
              <a:t>, each one of them, in the body just as He pleased. </a:t>
            </a:r>
          </a:p>
          <a:p>
            <a:pPr marL="0" indent="0">
              <a:buNone/>
            </a:pPr>
            <a:r>
              <a:rPr lang="en-AU" b="1" baseline="30000" dirty="0"/>
              <a:t>19 </a:t>
            </a:r>
            <a:r>
              <a:rPr lang="en-AU" dirty="0"/>
              <a:t>And if they were all one member, where </a:t>
            </a:r>
            <a:r>
              <a:rPr lang="en-AU" i="1" dirty="0"/>
              <a:t>would</a:t>
            </a:r>
            <a:r>
              <a:rPr lang="en-AU" dirty="0"/>
              <a:t> the body </a:t>
            </a:r>
            <a:r>
              <a:rPr lang="en-AU" i="1" dirty="0"/>
              <a:t>be?</a:t>
            </a:r>
            <a:endParaRPr lang="en-AU" dirty="0"/>
          </a:p>
          <a:p>
            <a:pPr marL="0" indent="0">
              <a:buNone/>
            </a:pPr>
            <a:endParaRPr lang="en-AU" dirty="0"/>
          </a:p>
        </p:txBody>
      </p:sp>
    </p:spTree>
    <p:extLst>
      <p:ext uri="{BB962C8B-B14F-4D97-AF65-F5344CB8AC3E}">
        <p14:creationId xmlns:p14="http://schemas.microsoft.com/office/powerpoint/2010/main" val="2410710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13239-B4C2-4281-9A73-0E0C6E856F9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C9AE40D-E734-4956-9FFE-D77C451E694C}"/>
              </a:ext>
            </a:extLst>
          </p:cNvPr>
          <p:cNvSpPr>
            <a:spLocks noGrp="1"/>
          </p:cNvSpPr>
          <p:nvPr>
            <p:ph idx="1"/>
          </p:nvPr>
        </p:nvSpPr>
        <p:spPr>
          <a:xfrm>
            <a:off x="251520" y="1207293"/>
            <a:ext cx="8712968" cy="4886003"/>
          </a:xfrm>
        </p:spPr>
        <p:txBody>
          <a:bodyPr>
            <a:normAutofit fontScale="92500" lnSpcReduction="20000"/>
          </a:bodyPr>
          <a:lstStyle/>
          <a:p>
            <a:pPr marL="0" indent="0">
              <a:buNone/>
            </a:pPr>
            <a:r>
              <a:rPr lang="en-AU" b="1" baseline="30000" dirty="0"/>
              <a:t>20 </a:t>
            </a:r>
            <a:r>
              <a:rPr lang="en-AU" dirty="0"/>
              <a:t>But now indeed </a:t>
            </a:r>
            <a:r>
              <a:rPr lang="en-AU" i="1" dirty="0"/>
              <a:t>there are</a:t>
            </a:r>
            <a:r>
              <a:rPr lang="en-AU" dirty="0"/>
              <a:t> many members, yet one body. </a:t>
            </a:r>
          </a:p>
          <a:p>
            <a:pPr marL="0" indent="0">
              <a:buNone/>
            </a:pPr>
            <a:r>
              <a:rPr lang="en-AU" b="1" baseline="30000" dirty="0"/>
              <a:t>21 </a:t>
            </a:r>
            <a:r>
              <a:rPr lang="en-AU" dirty="0"/>
              <a:t>And the eye cannot say to the hand, “I have no need of you”; nor again the head to the feet, “I have no need of you.” </a:t>
            </a:r>
          </a:p>
          <a:p>
            <a:pPr marL="0" indent="0">
              <a:buNone/>
            </a:pPr>
            <a:r>
              <a:rPr lang="en-AU" b="1" baseline="30000" dirty="0"/>
              <a:t>22 </a:t>
            </a:r>
            <a:r>
              <a:rPr lang="en-AU" dirty="0"/>
              <a:t>No, much rather, those members of the body which seem to be weaker are necessary. </a:t>
            </a:r>
          </a:p>
          <a:p>
            <a:pPr marL="0" indent="0">
              <a:buNone/>
            </a:pPr>
            <a:r>
              <a:rPr lang="en-AU" b="1" baseline="30000" dirty="0"/>
              <a:t>23 </a:t>
            </a:r>
            <a:r>
              <a:rPr lang="en-AU" dirty="0"/>
              <a:t>And those </a:t>
            </a:r>
            <a:r>
              <a:rPr lang="en-AU" i="1" dirty="0"/>
              <a:t>members</a:t>
            </a:r>
            <a:r>
              <a:rPr lang="en-AU" dirty="0"/>
              <a:t> of the body which we think to be less </a:t>
            </a:r>
            <a:r>
              <a:rPr lang="en-AU" dirty="0" err="1"/>
              <a:t>honorable</a:t>
            </a:r>
            <a:r>
              <a:rPr lang="en-AU" dirty="0"/>
              <a:t>, on these we bestow greater </a:t>
            </a:r>
            <a:r>
              <a:rPr lang="en-AU" dirty="0" err="1"/>
              <a:t>honor</a:t>
            </a:r>
            <a:r>
              <a:rPr lang="en-AU" dirty="0"/>
              <a:t>; and our unpresentable </a:t>
            </a:r>
            <a:r>
              <a:rPr lang="en-AU" i="1" dirty="0"/>
              <a:t>parts</a:t>
            </a:r>
            <a:r>
              <a:rPr lang="en-AU" dirty="0"/>
              <a:t> have greater modesty, </a:t>
            </a:r>
          </a:p>
        </p:txBody>
      </p:sp>
    </p:spTree>
    <p:extLst>
      <p:ext uri="{BB962C8B-B14F-4D97-AF65-F5344CB8AC3E}">
        <p14:creationId xmlns:p14="http://schemas.microsoft.com/office/powerpoint/2010/main" val="1618778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D31A-7935-45C7-89C6-3D210F93701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D940C01A-9931-4E53-8064-249C0F6335B3}"/>
              </a:ext>
            </a:extLst>
          </p:cNvPr>
          <p:cNvSpPr>
            <a:spLocks noGrp="1"/>
          </p:cNvSpPr>
          <p:nvPr>
            <p:ph idx="1"/>
          </p:nvPr>
        </p:nvSpPr>
        <p:spPr/>
        <p:txBody>
          <a:bodyPr>
            <a:normAutofit fontScale="92500"/>
          </a:bodyPr>
          <a:lstStyle/>
          <a:p>
            <a:pPr marL="0" indent="0">
              <a:buNone/>
            </a:pPr>
            <a:r>
              <a:rPr lang="en-AU" b="1" baseline="30000" dirty="0"/>
              <a:t>24 </a:t>
            </a:r>
            <a:r>
              <a:rPr lang="en-AU" dirty="0"/>
              <a:t>but our presentable </a:t>
            </a:r>
            <a:r>
              <a:rPr lang="en-AU" i="1" dirty="0"/>
              <a:t>parts</a:t>
            </a:r>
            <a:r>
              <a:rPr lang="en-AU" dirty="0"/>
              <a:t> have no need. But God </a:t>
            </a:r>
            <a:r>
              <a:rPr lang="en-AU" b="1" dirty="0"/>
              <a:t>composed the body</a:t>
            </a:r>
            <a:r>
              <a:rPr lang="en-AU" dirty="0"/>
              <a:t>, having given greater </a:t>
            </a:r>
            <a:r>
              <a:rPr lang="en-AU" dirty="0" err="1"/>
              <a:t>honor</a:t>
            </a:r>
            <a:r>
              <a:rPr lang="en-AU" dirty="0"/>
              <a:t> to that </a:t>
            </a:r>
            <a:r>
              <a:rPr lang="en-AU" i="1" dirty="0"/>
              <a:t>part</a:t>
            </a:r>
            <a:r>
              <a:rPr lang="en-AU" dirty="0"/>
              <a:t> which lacks it, </a:t>
            </a:r>
          </a:p>
          <a:p>
            <a:pPr marL="0" indent="0">
              <a:buNone/>
            </a:pPr>
            <a:r>
              <a:rPr lang="en-AU" b="1" baseline="30000" dirty="0"/>
              <a:t>25 </a:t>
            </a:r>
            <a:r>
              <a:rPr lang="en-AU" dirty="0"/>
              <a:t>that there should be no schism in the body, but </a:t>
            </a:r>
            <a:r>
              <a:rPr lang="en-AU" i="1" dirty="0"/>
              <a:t>that</a:t>
            </a:r>
            <a:r>
              <a:rPr lang="en-AU" dirty="0"/>
              <a:t> the members should have the same care for one another. </a:t>
            </a:r>
          </a:p>
          <a:p>
            <a:pPr marL="0" indent="0">
              <a:buNone/>
            </a:pPr>
            <a:r>
              <a:rPr lang="en-AU" b="1" baseline="30000" dirty="0"/>
              <a:t>26 </a:t>
            </a:r>
            <a:r>
              <a:rPr lang="en-AU" dirty="0"/>
              <a:t>And if one member suffers, all the members suffer with </a:t>
            </a:r>
            <a:r>
              <a:rPr lang="en-AU" i="1" dirty="0"/>
              <a:t>it;</a:t>
            </a:r>
            <a:r>
              <a:rPr lang="en-AU" dirty="0"/>
              <a:t> or if one member is </a:t>
            </a:r>
            <a:r>
              <a:rPr lang="en-AU" dirty="0" err="1"/>
              <a:t>honored</a:t>
            </a:r>
            <a:r>
              <a:rPr lang="en-AU" dirty="0"/>
              <a:t>, all the members rejoice with </a:t>
            </a:r>
            <a:r>
              <a:rPr lang="en-AU" i="1" dirty="0"/>
              <a:t>it.</a:t>
            </a:r>
            <a:endParaRPr lang="en-AU" dirty="0"/>
          </a:p>
          <a:p>
            <a:pPr marL="0" indent="0">
              <a:buNone/>
            </a:pPr>
            <a:endParaRPr lang="en-AU" dirty="0"/>
          </a:p>
        </p:txBody>
      </p:sp>
    </p:spTree>
    <p:extLst>
      <p:ext uri="{BB962C8B-B14F-4D97-AF65-F5344CB8AC3E}">
        <p14:creationId xmlns:p14="http://schemas.microsoft.com/office/powerpoint/2010/main" val="1667337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08074-CF24-4309-AF11-F5D478F4F936}"/>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9C86F668-EB08-4A2B-87E4-D572CAB789A7}"/>
              </a:ext>
            </a:extLst>
          </p:cNvPr>
          <p:cNvSpPr>
            <a:spLocks noGrp="1"/>
          </p:cNvSpPr>
          <p:nvPr>
            <p:ph idx="1"/>
          </p:nvPr>
        </p:nvSpPr>
        <p:spPr/>
        <p:txBody>
          <a:bodyPr/>
          <a:lstStyle/>
          <a:p>
            <a:pPr marL="0" indent="0">
              <a:buNone/>
            </a:pPr>
            <a:r>
              <a:rPr lang="en-AU" b="1" baseline="30000" dirty="0"/>
              <a:t>27 </a:t>
            </a:r>
            <a:r>
              <a:rPr lang="en-AU" dirty="0"/>
              <a:t>Now you are the body of Christ, and members individually. </a:t>
            </a:r>
          </a:p>
          <a:p>
            <a:pPr marL="0" indent="0">
              <a:buNone/>
            </a:pPr>
            <a:r>
              <a:rPr lang="en-AU" b="1" baseline="30000" dirty="0"/>
              <a:t>28 </a:t>
            </a:r>
            <a:r>
              <a:rPr lang="en-AU" dirty="0"/>
              <a:t>And </a:t>
            </a:r>
            <a:r>
              <a:rPr lang="en-AU" b="1" dirty="0"/>
              <a:t>God has appointed these in the church</a:t>
            </a:r>
            <a:r>
              <a:rPr lang="en-AU" dirty="0"/>
              <a:t>: first apostles, second prophets, third teachers, after that miracles, then gifts of healings, helps, administrations, varieties of tongues.</a:t>
            </a:r>
          </a:p>
          <a:p>
            <a:pPr marL="0" indent="0">
              <a:buNone/>
            </a:pPr>
            <a:endParaRPr lang="en-AU" dirty="0"/>
          </a:p>
        </p:txBody>
      </p:sp>
    </p:spTree>
    <p:extLst>
      <p:ext uri="{BB962C8B-B14F-4D97-AF65-F5344CB8AC3E}">
        <p14:creationId xmlns:p14="http://schemas.microsoft.com/office/powerpoint/2010/main" val="1125014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FB72-5D26-42B2-A604-6EF8A4AC2512}"/>
              </a:ext>
            </a:extLst>
          </p:cNvPr>
          <p:cNvSpPr>
            <a:spLocks noGrp="1"/>
          </p:cNvSpPr>
          <p:nvPr>
            <p:ph type="title"/>
          </p:nvPr>
        </p:nvSpPr>
        <p:spPr/>
        <p:txBody>
          <a:bodyPr/>
          <a:lstStyle/>
          <a:p>
            <a:r>
              <a:rPr lang="en-AU" dirty="0"/>
              <a:t>1. God Sets Me Into His Family</a:t>
            </a:r>
          </a:p>
        </p:txBody>
      </p:sp>
      <p:sp>
        <p:nvSpPr>
          <p:cNvPr id="3" name="Content Placeholder 2">
            <a:extLst>
              <a:ext uri="{FF2B5EF4-FFF2-40B4-BE49-F238E27FC236}">
                <a16:creationId xmlns:a16="http://schemas.microsoft.com/office/drawing/2014/main" id="{4C3011F3-90B9-4D7D-A9D7-4D76C36D2C0D}"/>
              </a:ext>
            </a:extLst>
          </p:cNvPr>
          <p:cNvSpPr>
            <a:spLocks noGrp="1"/>
          </p:cNvSpPr>
          <p:nvPr>
            <p:ph idx="1"/>
          </p:nvPr>
        </p:nvSpPr>
        <p:spPr/>
        <p:txBody>
          <a:bodyPr/>
          <a:lstStyle/>
          <a:p>
            <a:pPr marL="0" indent="0">
              <a:buNone/>
            </a:pPr>
            <a:r>
              <a:rPr lang="en-AU" b="1" dirty="0"/>
              <a:t>The Church:</a:t>
            </a:r>
          </a:p>
          <a:p>
            <a:pPr marL="514350" indent="-514350">
              <a:buFont typeface="+mj-lt"/>
              <a:buAutoNum type="alphaLcParenR"/>
            </a:pPr>
            <a:r>
              <a:rPr lang="en-AU" dirty="0"/>
              <a:t>God </a:t>
            </a:r>
            <a:r>
              <a:rPr lang="en-AU" b="1" dirty="0"/>
              <a:t>set</a:t>
            </a:r>
            <a:r>
              <a:rPr lang="en-AU" dirty="0"/>
              <a:t> the members</a:t>
            </a:r>
          </a:p>
          <a:p>
            <a:pPr marL="514350" indent="-514350">
              <a:buFont typeface="+mj-lt"/>
              <a:buAutoNum type="alphaLcParenR"/>
            </a:pPr>
            <a:r>
              <a:rPr lang="en-AU" dirty="0"/>
              <a:t>God </a:t>
            </a:r>
            <a:r>
              <a:rPr lang="en-AU" b="1" dirty="0"/>
              <a:t>composes</a:t>
            </a:r>
            <a:r>
              <a:rPr lang="en-AU" dirty="0"/>
              <a:t> the body</a:t>
            </a:r>
          </a:p>
          <a:p>
            <a:pPr marL="514350" indent="-514350">
              <a:buFont typeface="+mj-lt"/>
              <a:buAutoNum type="alphaLcParenR"/>
            </a:pPr>
            <a:r>
              <a:rPr lang="en-AU" dirty="0"/>
              <a:t>God </a:t>
            </a:r>
            <a:r>
              <a:rPr lang="en-AU" b="1" dirty="0"/>
              <a:t>appoints (Spiritual Parents, leaders)</a:t>
            </a:r>
          </a:p>
          <a:p>
            <a:pPr marL="514350" indent="-514350">
              <a:buFont typeface="+mj-lt"/>
              <a:buAutoNum type="alphaLcParenR"/>
            </a:pPr>
            <a:endParaRPr lang="en-AU" b="1" dirty="0"/>
          </a:p>
          <a:p>
            <a:pPr marL="0" indent="0">
              <a:buNone/>
            </a:pPr>
            <a:r>
              <a:rPr lang="en-AU" b="1" dirty="0"/>
              <a:t>Did God set me in this local house/church/family?</a:t>
            </a:r>
          </a:p>
        </p:txBody>
      </p:sp>
    </p:spTree>
    <p:extLst>
      <p:ext uri="{BB962C8B-B14F-4D97-AF65-F5344CB8AC3E}">
        <p14:creationId xmlns:p14="http://schemas.microsoft.com/office/powerpoint/2010/main" val="3985025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FD41-6A52-4F46-9649-63DF88E35C95}"/>
              </a:ext>
            </a:extLst>
          </p:cNvPr>
          <p:cNvSpPr>
            <a:spLocks noGrp="1"/>
          </p:cNvSpPr>
          <p:nvPr>
            <p:ph type="title"/>
          </p:nvPr>
        </p:nvSpPr>
        <p:spPr/>
        <p:txBody>
          <a:bodyPr/>
          <a:lstStyle/>
          <a:p>
            <a:r>
              <a:rPr lang="en-AU" dirty="0"/>
              <a:t>Acts 2:41-42</a:t>
            </a:r>
          </a:p>
        </p:txBody>
      </p:sp>
      <p:sp>
        <p:nvSpPr>
          <p:cNvPr id="3" name="Content Placeholder 2">
            <a:extLst>
              <a:ext uri="{FF2B5EF4-FFF2-40B4-BE49-F238E27FC236}">
                <a16:creationId xmlns:a16="http://schemas.microsoft.com/office/drawing/2014/main" id="{3B9D59EF-DA4E-4BFF-81A6-EAA69A40DC1E}"/>
              </a:ext>
            </a:extLst>
          </p:cNvPr>
          <p:cNvSpPr>
            <a:spLocks noGrp="1"/>
          </p:cNvSpPr>
          <p:nvPr>
            <p:ph idx="1"/>
          </p:nvPr>
        </p:nvSpPr>
        <p:spPr/>
        <p:txBody>
          <a:bodyPr/>
          <a:lstStyle/>
          <a:p>
            <a:pPr marL="0" indent="0">
              <a:buNone/>
            </a:pPr>
            <a:r>
              <a:rPr lang="en-AU" b="1" baseline="30000" dirty="0"/>
              <a:t>41 </a:t>
            </a:r>
            <a:r>
              <a:rPr lang="en-AU" dirty="0"/>
              <a:t>Then those who gladly received his word were baptized; and that day about three thousand souls were added </a:t>
            </a:r>
            <a:r>
              <a:rPr lang="en-AU" i="1" dirty="0"/>
              <a:t>to them.</a:t>
            </a:r>
            <a:r>
              <a:rPr lang="en-AU" dirty="0"/>
              <a:t> </a:t>
            </a:r>
          </a:p>
          <a:p>
            <a:pPr marL="0" indent="0">
              <a:buNone/>
            </a:pPr>
            <a:r>
              <a:rPr lang="en-AU" b="1" baseline="30000" dirty="0"/>
              <a:t>42 </a:t>
            </a:r>
            <a:r>
              <a:rPr lang="en-AU" dirty="0"/>
              <a:t>And they continued steadfastly in the apostles’ doctrine and fellowship, in the breaking of bread, and in prayers.</a:t>
            </a:r>
          </a:p>
        </p:txBody>
      </p:sp>
    </p:spTree>
    <p:extLst>
      <p:ext uri="{BB962C8B-B14F-4D97-AF65-F5344CB8AC3E}">
        <p14:creationId xmlns:p14="http://schemas.microsoft.com/office/powerpoint/2010/main" val="1017593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0984A-02D1-4A2C-A941-2EB9F36040CC}"/>
              </a:ext>
            </a:extLst>
          </p:cNvPr>
          <p:cNvSpPr>
            <a:spLocks noGrp="1"/>
          </p:cNvSpPr>
          <p:nvPr>
            <p:ph type="title"/>
          </p:nvPr>
        </p:nvSpPr>
        <p:spPr/>
        <p:txBody>
          <a:bodyPr/>
          <a:lstStyle/>
          <a:p>
            <a:r>
              <a:rPr lang="en-AU" dirty="0"/>
              <a:t>Acts 2:46-47</a:t>
            </a:r>
          </a:p>
        </p:txBody>
      </p:sp>
      <p:sp>
        <p:nvSpPr>
          <p:cNvPr id="3" name="Content Placeholder 2">
            <a:extLst>
              <a:ext uri="{FF2B5EF4-FFF2-40B4-BE49-F238E27FC236}">
                <a16:creationId xmlns:a16="http://schemas.microsoft.com/office/drawing/2014/main" id="{71286C88-7910-4749-903A-4CA4FFA3239F}"/>
              </a:ext>
            </a:extLst>
          </p:cNvPr>
          <p:cNvSpPr>
            <a:spLocks noGrp="1"/>
          </p:cNvSpPr>
          <p:nvPr>
            <p:ph idx="1"/>
          </p:nvPr>
        </p:nvSpPr>
        <p:spPr/>
        <p:txBody>
          <a:bodyPr/>
          <a:lstStyle/>
          <a:p>
            <a:pPr marL="0" indent="0">
              <a:buNone/>
            </a:pPr>
            <a:r>
              <a:rPr lang="en-AU" b="1" baseline="30000" dirty="0"/>
              <a:t>46 </a:t>
            </a:r>
            <a:r>
              <a:rPr lang="en-AU" dirty="0"/>
              <a:t>So continuing daily with one accord in the temple, and breaking bread from house to house, they ate their food with gladness and simplicity of heart, </a:t>
            </a:r>
          </a:p>
          <a:p>
            <a:pPr marL="0" indent="0">
              <a:buNone/>
            </a:pPr>
            <a:r>
              <a:rPr lang="en-AU" b="1" baseline="30000" dirty="0"/>
              <a:t>47 </a:t>
            </a:r>
            <a:r>
              <a:rPr lang="en-AU" dirty="0"/>
              <a:t>praising God and having </a:t>
            </a:r>
            <a:r>
              <a:rPr lang="en-AU" dirty="0" err="1"/>
              <a:t>favor</a:t>
            </a:r>
            <a:r>
              <a:rPr lang="en-AU" dirty="0"/>
              <a:t> with all the people. And the Lord </a:t>
            </a:r>
            <a:r>
              <a:rPr lang="en-AU" b="1" dirty="0"/>
              <a:t>added</a:t>
            </a:r>
            <a:r>
              <a:rPr lang="en-AU" dirty="0"/>
              <a:t> to the </a:t>
            </a:r>
            <a:r>
              <a:rPr lang="en-AU" b="1" dirty="0"/>
              <a:t>church</a:t>
            </a:r>
            <a:r>
              <a:rPr lang="en-AU" dirty="0"/>
              <a:t> daily </a:t>
            </a:r>
            <a:r>
              <a:rPr lang="en-AU" b="1" dirty="0"/>
              <a:t>those who were being saved</a:t>
            </a:r>
            <a:r>
              <a:rPr lang="en-AU" dirty="0"/>
              <a:t>.</a:t>
            </a:r>
          </a:p>
        </p:txBody>
      </p:sp>
    </p:spTree>
    <p:extLst>
      <p:ext uri="{BB962C8B-B14F-4D97-AF65-F5344CB8AC3E}">
        <p14:creationId xmlns:p14="http://schemas.microsoft.com/office/powerpoint/2010/main" val="2406043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C524-B769-42B4-87B9-18263DB93C73}"/>
              </a:ext>
            </a:extLst>
          </p:cNvPr>
          <p:cNvSpPr>
            <a:spLocks noGrp="1"/>
          </p:cNvSpPr>
          <p:nvPr>
            <p:ph type="title"/>
          </p:nvPr>
        </p:nvSpPr>
        <p:spPr/>
        <p:txBody>
          <a:bodyPr/>
          <a:lstStyle/>
          <a:p>
            <a:r>
              <a:rPr lang="en-AU" dirty="0"/>
              <a:t>Three Types of People Analogy</a:t>
            </a:r>
          </a:p>
        </p:txBody>
      </p:sp>
      <p:sp>
        <p:nvSpPr>
          <p:cNvPr id="3" name="Content Placeholder 2">
            <a:extLst>
              <a:ext uri="{FF2B5EF4-FFF2-40B4-BE49-F238E27FC236}">
                <a16:creationId xmlns:a16="http://schemas.microsoft.com/office/drawing/2014/main" id="{2B4C181B-B4F7-41DE-BBFF-2D9347D85C22}"/>
              </a:ext>
            </a:extLst>
          </p:cNvPr>
          <p:cNvSpPr>
            <a:spLocks noGrp="1"/>
          </p:cNvSpPr>
          <p:nvPr>
            <p:ph idx="1"/>
          </p:nvPr>
        </p:nvSpPr>
        <p:spPr/>
        <p:txBody>
          <a:bodyPr/>
          <a:lstStyle/>
          <a:p>
            <a:r>
              <a:rPr lang="en-AU" dirty="0"/>
              <a:t>Leaf People</a:t>
            </a:r>
          </a:p>
          <a:p>
            <a:r>
              <a:rPr lang="en-AU" dirty="0"/>
              <a:t>Branch People</a:t>
            </a:r>
          </a:p>
          <a:p>
            <a:r>
              <a:rPr lang="en-AU" dirty="0"/>
              <a:t>Root People</a:t>
            </a:r>
          </a:p>
        </p:txBody>
      </p:sp>
      <p:pic>
        <p:nvPicPr>
          <p:cNvPr id="1030" name="Picture 6" descr="Image result for people silhouette png">
            <a:extLst>
              <a:ext uri="{FF2B5EF4-FFF2-40B4-BE49-F238E27FC236}">
                <a16:creationId xmlns:a16="http://schemas.microsoft.com/office/drawing/2014/main" id="{9B1A1AE4-E977-4433-9816-72B4534B45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1031874"/>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335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leaf png">
            <a:extLst>
              <a:ext uri="{FF2B5EF4-FFF2-40B4-BE49-F238E27FC236}">
                <a16:creationId xmlns:a16="http://schemas.microsoft.com/office/drawing/2014/main" id="{887482C7-FC9B-44FA-912E-FB0E603467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4581128"/>
            <a:ext cx="2664296" cy="27747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5A941A1-456E-4C9D-A129-4444C9494050}"/>
              </a:ext>
            </a:extLst>
          </p:cNvPr>
          <p:cNvSpPr>
            <a:spLocks noGrp="1"/>
          </p:cNvSpPr>
          <p:nvPr>
            <p:ph type="title"/>
          </p:nvPr>
        </p:nvSpPr>
        <p:spPr/>
        <p:txBody>
          <a:bodyPr/>
          <a:lstStyle/>
          <a:p>
            <a:r>
              <a:rPr lang="en-AU" dirty="0"/>
              <a:t>Leaf People</a:t>
            </a:r>
          </a:p>
        </p:txBody>
      </p:sp>
      <p:sp>
        <p:nvSpPr>
          <p:cNvPr id="3" name="Content Placeholder 2">
            <a:extLst>
              <a:ext uri="{FF2B5EF4-FFF2-40B4-BE49-F238E27FC236}">
                <a16:creationId xmlns:a16="http://schemas.microsoft.com/office/drawing/2014/main" id="{05257D5E-E12F-4C75-B696-EA522E96C10D}"/>
              </a:ext>
            </a:extLst>
          </p:cNvPr>
          <p:cNvSpPr>
            <a:spLocks noGrp="1"/>
          </p:cNvSpPr>
          <p:nvPr>
            <p:ph idx="1"/>
          </p:nvPr>
        </p:nvSpPr>
        <p:spPr/>
        <p:txBody>
          <a:bodyPr/>
          <a:lstStyle/>
          <a:p>
            <a:r>
              <a:rPr lang="en-AU" dirty="0"/>
              <a:t>They are only there for a season. You can’t depend on them or count on them because they are weak and only there to give you shade.</a:t>
            </a:r>
          </a:p>
          <a:p>
            <a:r>
              <a:rPr lang="en-AU" dirty="0"/>
              <a:t>Like leaves, they are there to take what they need and as soon as it gets cold or a wind blows in your life they are gone.</a:t>
            </a:r>
          </a:p>
        </p:txBody>
      </p:sp>
    </p:spTree>
    <p:extLst>
      <p:ext uri="{BB962C8B-B14F-4D97-AF65-F5344CB8AC3E}">
        <p14:creationId xmlns:p14="http://schemas.microsoft.com/office/powerpoint/2010/main" val="3961356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branches png">
            <a:extLst>
              <a:ext uri="{FF2B5EF4-FFF2-40B4-BE49-F238E27FC236}">
                <a16:creationId xmlns:a16="http://schemas.microsoft.com/office/drawing/2014/main" id="{9B3F3F73-1143-4CA4-852E-C1A5828AE26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6309" y="5157192"/>
            <a:ext cx="1937691" cy="17757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BCF067C-3D9B-4A6F-9264-B015B6B7C296}"/>
              </a:ext>
            </a:extLst>
          </p:cNvPr>
          <p:cNvSpPr>
            <a:spLocks noGrp="1"/>
          </p:cNvSpPr>
          <p:nvPr>
            <p:ph type="title"/>
          </p:nvPr>
        </p:nvSpPr>
        <p:spPr/>
        <p:txBody>
          <a:bodyPr/>
          <a:lstStyle/>
          <a:p>
            <a:r>
              <a:rPr lang="en-AU" dirty="0"/>
              <a:t>Branch People</a:t>
            </a:r>
          </a:p>
        </p:txBody>
      </p:sp>
      <p:sp>
        <p:nvSpPr>
          <p:cNvPr id="3" name="Content Placeholder 2">
            <a:extLst>
              <a:ext uri="{FF2B5EF4-FFF2-40B4-BE49-F238E27FC236}">
                <a16:creationId xmlns:a16="http://schemas.microsoft.com/office/drawing/2014/main" id="{CD0E87B1-ED73-47AE-8075-1574D71BF016}"/>
              </a:ext>
            </a:extLst>
          </p:cNvPr>
          <p:cNvSpPr>
            <a:spLocks noGrp="1"/>
          </p:cNvSpPr>
          <p:nvPr>
            <p:ph idx="1"/>
          </p:nvPr>
        </p:nvSpPr>
        <p:spPr/>
        <p:txBody>
          <a:bodyPr>
            <a:normAutofit fontScale="92500"/>
          </a:bodyPr>
          <a:lstStyle/>
          <a:p>
            <a:r>
              <a:rPr lang="en-AU" dirty="0"/>
              <a:t>There are some people who come into your life and they are like branches on a tree. They are stronger than leaves, but you have to be careful with them.</a:t>
            </a:r>
          </a:p>
          <a:p>
            <a:r>
              <a:rPr lang="en-AU" dirty="0"/>
              <a:t>They will stick around through most seasons, but if you go through a storm or two in your life it’s possible that you could lose them.</a:t>
            </a:r>
          </a:p>
          <a:p>
            <a:r>
              <a:rPr lang="en-AU" dirty="0"/>
              <a:t>You have to test them out before you run out there and put all your weight on them.</a:t>
            </a:r>
          </a:p>
        </p:txBody>
      </p:sp>
    </p:spTree>
    <p:extLst>
      <p:ext uri="{BB962C8B-B14F-4D97-AF65-F5344CB8AC3E}">
        <p14:creationId xmlns:p14="http://schemas.microsoft.com/office/powerpoint/2010/main" val="678668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roots png">
            <a:extLst>
              <a:ext uri="{FF2B5EF4-FFF2-40B4-BE49-F238E27FC236}">
                <a16:creationId xmlns:a16="http://schemas.microsoft.com/office/drawing/2014/main" id="{4F2D1229-903D-4D27-824D-40D32A419C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5101816"/>
            <a:ext cx="4104456" cy="17394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1EA0841-FB1D-4EAF-8B78-E227499972D5}"/>
              </a:ext>
            </a:extLst>
          </p:cNvPr>
          <p:cNvSpPr>
            <a:spLocks noGrp="1"/>
          </p:cNvSpPr>
          <p:nvPr>
            <p:ph type="title"/>
          </p:nvPr>
        </p:nvSpPr>
        <p:spPr/>
        <p:txBody>
          <a:bodyPr/>
          <a:lstStyle/>
          <a:p>
            <a:r>
              <a:rPr lang="en-AU" dirty="0"/>
              <a:t>Root People</a:t>
            </a:r>
          </a:p>
        </p:txBody>
      </p:sp>
      <p:sp>
        <p:nvSpPr>
          <p:cNvPr id="3" name="Content Placeholder 2">
            <a:extLst>
              <a:ext uri="{FF2B5EF4-FFF2-40B4-BE49-F238E27FC236}">
                <a16:creationId xmlns:a16="http://schemas.microsoft.com/office/drawing/2014/main" id="{ADDB74A9-8493-4E7D-AC81-5D6E0158D927}"/>
              </a:ext>
            </a:extLst>
          </p:cNvPr>
          <p:cNvSpPr>
            <a:spLocks noGrp="1"/>
          </p:cNvSpPr>
          <p:nvPr>
            <p:ph idx="1"/>
          </p:nvPr>
        </p:nvSpPr>
        <p:spPr/>
        <p:txBody>
          <a:bodyPr>
            <a:normAutofit lnSpcReduction="10000"/>
          </a:bodyPr>
          <a:lstStyle/>
          <a:p>
            <a:r>
              <a:rPr lang="en-AU" dirty="0"/>
              <a:t>If you can find some people in your life who are like the roots of a tree then you have found something special.</a:t>
            </a:r>
          </a:p>
          <a:p>
            <a:r>
              <a:rPr lang="en-AU" dirty="0"/>
              <a:t>Like the roots of a tree they are hard to find because they are not trying to be seen.</a:t>
            </a:r>
          </a:p>
          <a:p>
            <a:r>
              <a:rPr lang="en-AU" dirty="0"/>
              <a:t>Their only job is to hold you up and help you live a strong and healthy life. If you thrive, they are happy for you.</a:t>
            </a:r>
          </a:p>
        </p:txBody>
      </p:sp>
    </p:spTree>
    <p:extLst>
      <p:ext uri="{BB962C8B-B14F-4D97-AF65-F5344CB8AC3E}">
        <p14:creationId xmlns:p14="http://schemas.microsoft.com/office/powerpoint/2010/main" val="3569798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B32F-14B8-498F-A601-B8A9C9D58D6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250D916-5746-49C0-AD4E-136D60AF6C9E}"/>
              </a:ext>
            </a:extLst>
          </p:cNvPr>
          <p:cNvSpPr>
            <a:spLocks noGrp="1"/>
          </p:cNvSpPr>
          <p:nvPr>
            <p:ph idx="1"/>
          </p:nvPr>
        </p:nvSpPr>
        <p:spPr/>
        <p:txBody>
          <a:bodyPr>
            <a:normAutofit lnSpcReduction="10000"/>
          </a:bodyPr>
          <a:lstStyle/>
          <a:p>
            <a:r>
              <a:rPr lang="en-AU" dirty="0"/>
              <a:t>They stay low key and don’t let the world know that they are there. And if you go through an awful storm they will hold you up.</a:t>
            </a:r>
          </a:p>
          <a:p>
            <a:r>
              <a:rPr lang="en-AU" dirty="0"/>
              <a:t>Their job is to hold you up, come what may, and to nourish you, feed you and water you.</a:t>
            </a:r>
          </a:p>
          <a:p>
            <a:r>
              <a:rPr lang="en-AU" dirty="0"/>
              <a:t>Just as a tree has many limbs and many leaves, there are few roots.</a:t>
            </a:r>
          </a:p>
        </p:txBody>
      </p:sp>
      <p:pic>
        <p:nvPicPr>
          <p:cNvPr id="4" name="Picture 2" descr="Image result for roots png">
            <a:extLst>
              <a:ext uri="{FF2B5EF4-FFF2-40B4-BE49-F238E27FC236}">
                <a16:creationId xmlns:a16="http://schemas.microsoft.com/office/drawing/2014/main" id="{1E8877CA-0DE1-4009-A18C-E521F09D09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5101816"/>
            <a:ext cx="4104456" cy="1739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664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90E0-2F3F-4A32-834A-7FD6B837DB05}"/>
              </a:ext>
            </a:extLst>
          </p:cNvPr>
          <p:cNvSpPr>
            <a:spLocks noGrp="1"/>
          </p:cNvSpPr>
          <p:nvPr>
            <p:ph type="title"/>
          </p:nvPr>
        </p:nvSpPr>
        <p:spPr/>
        <p:txBody>
          <a:bodyPr/>
          <a:lstStyle/>
          <a:p>
            <a:r>
              <a:rPr lang="en-AU" dirty="0"/>
              <a:t>2. God’s Family Must Grow Together Locally and Globally</a:t>
            </a:r>
          </a:p>
        </p:txBody>
      </p:sp>
      <p:sp>
        <p:nvSpPr>
          <p:cNvPr id="3" name="Content Placeholder 2">
            <a:extLst>
              <a:ext uri="{FF2B5EF4-FFF2-40B4-BE49-F238E27FC236}">
                <a16:creationId xmlns:a16="http://schemas.microsoft.com/office/drawing/2014/main" id="{7A541C49-011E-438A-89DA-EBACB35C9992}"/>
              </a:ext>
            </a:extLst>
          </p:cNvPr>
          <p:cNvSpPr>
            <a:spLocks noGrp="1"/>
          </p:cNvSpPr>
          <p:nvPr>
            <p:ph idx="1"/>
          </p:nvPr>
        </p:nvSpPr>
        <p:spPr>
          <a:xfrm>
            <a:off x="251520" y="1207293"/>
            <a:ext cx="8712968" cy="5102027"/>
          </a:xfrm>
        </p:spPr>
        <p:txBody>
          <a:bodyPr>
            <a:normAutofit fontScale="85000" lnSpcReduction="20000"/>
          </a:bodyPr>
          <a:lstStyle/>
          <a:p>
            <a:pPr marL="0" indent="0">
              <a:buNone/>
            </a:pPr>
            <a:r>
              <a:rPr lang="en-AU" b="1" dirty="0"/>
              <a:t>Ephesians 4:11-16</a:t>
            </a:r>
          </a:p>
          <a:p>
            <a:pPr marL="0" indent="0">
              <a:buNone/>
            </a:pPr>
            <a:r>
              <a:rPr lang="en-AU" b="1" baseline="30000" dirty="0"/>
              <a:t>11 </a:t>
            </a:r>
            <a:r>
              <a:rPr lang="en-AU" dirty="0"/>
              <a:t>And He Himself gave some </a:t>
            </a:r>
            <a:r>
              <a:rPr lang="en-AU" i="1" dirty="0"/>
              <a:t>to be</a:t>
            </a:r>
            <a:r>
              <a:rPr lang="en-AU" dirty="0"/>
              <a:t> apostles, some prophets, some evangelists, and some pastors and teachers, </a:t>
            </a:r>
          </a:p>
          <a:p>
            <a:pPr marL="0" indent="0">
              <a:buNone/>
            </a:pPr>
            <a:r>
              <a:rPr lang="en-AU" b="1" baseline="30000" dirty="0"/>
              <a:t>12 </a:t>
            </a:r>
            <a:r>
              <a:rPr lang="en-AU" dirty="0"/>
              <a:t>for the equipping of the saints for the work of ministry, for the edifying of the body of Christ, </a:t>
            </a:r>
          </a:p>
          <a:p>
            <a:pPr marL="0" indent="0">
              <a:buNone/>
            </a:pPr>
            <a:r>
              <a:rPr lang="en-AU" b="1" baseline="30000" dirty="0"/>
              <a:t>13 </a:t>
            </a:r>
            <a:r>
              <a:rPr lang="en-AU" dirty="0"/>
              <a:t>till we all come to the unity of the faith and of the knowledge of the Son of God, to a perfect man, to the measure of the stature of the fullness of Christ; </a:t>
            </a:r>
          </a:p>
          <a:p>
            <a:pPr marL="0" indent="0">
              <a:buNone/>
            </a:pPr>
            <a:r>
              <a:rPr lang="en-AU" b="1" baseline="30000" dirty="0"/>
              <a:t>14 </a:t>
            </a:r>
            <a:r>
              <a:rPr lang="en-AU" dirty="0"/>
              <a:t>that we should no longer be children, tossed to and </a:t>
            </a:r>
            <a:r>
              <a:rPr lang="en-AU" dirty="0" err="1"/>
              <a:t>fro</a:t>
            </a:r>
            <a:r>
              <a:rPr lang="en-AU" dirty="0"/>
              <a:t> and carried about with every wind of doctrine, by the trickery of men, in the cunning craftiness of deceitful plotting, </a:t>
            </a:r>
          </a:p>
        </p:txBody>
      </p:sp>
    </p:spTree>
    <p:extLst>
      <p:ext uri="{BB962C8B-B14F-4D97-AF65-F5344CB8AC3E}">
        <p14:creationId xmlns:p14="http://schemas.microsoft.com/office/powerpoint/2010/main" val="4000113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449EA-31FD-4CB5-AA23-05762E2BE29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CEAD75E7-75A2-4D07-BD23-32F24BE51318}"/>
              </a:ext>
            </a:extLst>
          </p:cNvPr>
          <p:cNvSpPr>
            <a:spLocks noGrp="1"/>
          </p:cNvSpPr>
          <p:nvPr>
            <p:ph idx="1"/>
          </p:nvPr>
        </p:nvSpPr>
        <p:spPr/>
        <p:txBody>
          <a:bodyPr>
            <a:normAutofit lnSpcReduction="10000"/>
          </a:bodyPr>
          <a:lstStyle/>
          <a:p>
            <a:pPr marL="0" indent="0">
              <a:buNone/>
            </a:pPr>
            <a:r>
              <a:rPr lang="en-AU" b="1" baseline="30000" dirty="0"/>
              <a:t>15 </a:t>
            </a:r>
            <a:r>
              <a:rPr lang="en-AU" dirty="0"/>
              <a:t>but, speaking the truth in love, may grow up in all things into Him who is the head—Christ— </a:t>
            </a:r>
          </a:p>
          <a:p>
            <a:pPr marL="0" indent="0">
              <a:buNone/>
            </a:pPr>
            <a:r>
              <a:rPr lang="en-AU" b="1" baseline="30000" dirty="0"/>
              <a:t>16 </a:t>
            </a:r>
            <a:r>
              <a:rPr lang="en-AU" dirty="0"/>
              <a:t>from whom the whole body, joined and knit together by what every joint supplies, according to the effective working by which every part does its share, causes growth of the body for the edifying of itself in love.</a:t>
            </a:r>
          </a:p>
          <a:p>
            <a:pPr marL="0" indent="0">
              <a:buNone/>
            </a:pPr>
            <a:endParaRPr lang="en-AU" dirty="0"/>
          </a:p>
        </p:txBody>
      </p:sp>
    </p:spTree>
    <p:extLst>
      <p:ext uri="{BB962C8B-B14F-4D97-AF65-F5344CB8AC3E}">
        <p14:creationId xmlns:p14="http://schemas.microsoft.com/office/powerpoint/2010/main" val="2488802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A8022-513E-4224-92ED-163508A3556A}"/>
              </a:ext>
            </a:extLst>
          </p:cNvPr>
          <p:cNvSpPr>
            <a:spLocks noGrp="1"/>
          </p:cNvSpPr>
          <p:nvPr>
            <p:ph type="title"/>
          </p:nvPr>
        </p:nvSpPr>
        <p:spPr/>
        <p:txBody>
          <a:bodyPr/>
          <a:lstStyle/>
          <a:p>
            <a:r>
              <a:rPr lang="en-AU" dirty="0"/>
              <a:t>John 15:16</a:t>
            </a:r>
          </a:p>
        </p:txBody>
      </p:sp>
      <p:sp>
        <p:nvSpPr>
          <p:cNvPr id="3" name="Content Placeholder 2">
            <a:extLst>
              <a:ext uri="{FF2B5EF4-FFF2-40B4-BE49-F238E27FC236}">
                <a16:creationId xmlns:a16="http://schemas.microsoft.com/office/drawing/2014/main" id="{2C1451B8-DA80-49B0-B7C8-028F1A3DCCF3}"/>
              </a:ext>
            </a:extLst>
          </p:cNvPr>
          <p:cNvSpPr>
            <a:spLocks noGrp="1"/>
          </p:cNvSpPr>
          <p:nvPr>
            <p:ph idx="1"/>
          </p:nvPr>
        </p:nvSpPr>
        <p:spPr/>
        <p:txBody>
          <a:bodyPr/>
          <a:lstStyle/>
          <a:p>
            <a:pPr marL="0" indent="0">
              <a:buNone/>
            </a:pPr>
            <a:r>
              <a:rPr lang="en-AU" b="1" baseline="30000" dirty="0"/>
              <a:t>16 </a:t>
            </a:r>
            <a:r>
              <a:rPr lang="en-AU" dirty="0"/>
              <a:t>You did not choose Me, but I chose you and appointed you that you should go and bear fruit, and </a:t>
            </a:r>
            <a:r>
              <a:rPr lang="en-AU" i="1" dirty="0"/>
              <a:t>that</a:t>
            </a:r>
            <a:r>
              <a:rPr lang="en-AU" dirty="0"/>
              <a:t> your fruit should remain, that whatever you ask the Father in My name He may give you.</a:t>
            </a:r>
          </a:p>
        </p:txBody>
      </p:sp>
    </p:spTree>
    <p:extLst>
      <p:ext uri="{BB962C8B-B14F-4D97-AF65-F5344CB8AC3E}">
        <p14:creationId xmlns:p14="http://schemas.microsoft.com/office/powerpoint/2010/main" val="1212232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FCF03-897E-4314-A5C2-51EFFE40CF3B}"/>
              </a:ext>
            </a:extLst>
          </p:cNvPr>
          <p:cNvSpPr>
            <a:spLocks noGrp="1"/>
          </p:cNvSpPr>
          <p:nvPr>
            <p:ph type="title"/>
          </p:nvPr>
        </p:nvSpPr>
        <p:spPr/>
        <p:txBody>
          <a:bodyPr/>
          <a:lstStyle/>
          <a:p>
            <a:r>
              <a:rPr lang="en-AU" dirty="0"/>
              <a:t>John 17:6</a:t>
            </a:r>
          </a:p>
        </p:txBody>
      </p:sp>
      <p:sp>
        <p:nvSpPr>
          <p:cNvPr id="3" name="Content Placeholder 2">
            <a:extLst>
              <a:ext uri="{FF2B5EF4-FFF2-40B4-BE49-F238E27FC236}">
                <a16:creationId xmlns:a16="http://schemas.microsoft.com/office/drawing/2014/main" id="{BDFF0397-6167-4331-9D96-A3C072825248}"/>
              </a:ext>
            </a:extLst>
          </p:cNvPr>
          <p:cNvSpPr>
            <a:spLocks noGrp="1"/>
          </p:cNvSpPr>
          <p:nvPr>
            <p:ph idx="1"/>
          </p:nvPr>
        </p:nvSpPr>
        <p:spPr/>
        <p:txBody>
          <a:bodyPr/>
          <a:lstStyle/>
          <a:p>
            <a:pPr marL="0" indent="0">
              <a:buNone/>
            </a:pPr>
            <a:r>
              <a:rPr lang="en-AU" b="1" baseline="30000" dirty="0"/>
              <a:t>6 </a:t>
            </a:r>
            <a:r>
              <a:rPr lang="en-AU" dirty="0"/>
              <a:t>“I have manifested Your name to the men whom You have given Me out of the world. They were Yours, You gave them to Me, and they have kept Your word.</a:t>
            </a:r>
          </a:p>
        </p:txBody>
      </p:sp>
    </p:spTree>
    <p:extLst>
      <p:ext uri="{BB962C8B-B14F-4D97-AF65-F5344CB8AC3E}">
        <p14:creationId xmlns:p14="http://schemas.microsoft.com/office/powerpoint/2010/main" val="3520492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1835</TotalTime>
  <Words>524</Words>
  <Application>Microsoft Office PowerPoint</Application>
  <PresentationFormat>On-screen Show (4:3)</PresentationFormat>
  <Paragraphs>93</Paragraphs>
  <Slides>24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맑은 고딕</vt:lpstr>
      <vt:lpstr>Arial</vt:lpstr>
      <vt:lpstr>Calibri</vt:lpstr>
      <vt:lpstr>Century Gothic</vt:lpstr>
      <vt:lpstr>Wingdings</vt:lpstr>
      <vt:lpstr>Office Theme</vt:lpstr>
      <vt:lpstr>God's Family, My Family</vt:lpstr>
      <vt:lpstr>Genesis 1:26-28</vt:lpstr>
      <vt:lpstr>PowerPoint Presentation</vt:lpstr>
      <vt:lpstr>Revelation 21:1-4</vt:lpstr>
      <vt:lpstr>PowerPoint Presentation</vt:lpstr>
      <vt:lpstr>God’s Original Intention</vt:lpstr>
      <vt:lpstr>God Wants a Family</vt:lpstr>
      <vt:lpstr>The Importance of Family</vt:lpstr>
      <vt:lpstr>1 Corinthians 12:15-27</vt:lpstr>
      <vt:lpstr>PowerPoint Presentation</vt:lpstr>
      <vt:lpstr>PowerPoint Presentation</vt:lpstr>
      <vt:lpstr>PowerPoint Presentation</vt:lpstr>
      <vt:lpstr>1. God Sets Me Into His Family</vt:lpstr>
      <vt:lpstr>Acts 2:41-42</vt:lpstr>
      <vt:lpstr>Acts 2:46-47</vt:lpstr>
      <vt:lpstr>Three Types of People Analogy</vt:lpstr>
      <vt:lpstr>Leaf People</vt:lpstr>
      <vt:lpstr>Branch People</vt:lpstr>
      <vt:lpstr>Root People</vt:lpstr>
      <vt:lpstr>PowerPoint Presentation</vt:lpstr>
      <vt:lpstr>2. God’s Family Must Grow Together Locally and Globally</vt:lpstr>
      <vt:lpstr>PowerPoint Presentation</vt:lpstr>
      <vt:lpstr>John 15:16</vt:lpstr>
      <vt:lpstr>John 17:6</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131</cp:revision>
  <dcterms:created xsi:type="dcterms:W3CDTF">2014-04-01T16:35:38Z</dcterms:created>
  <dcterms:modified xsi:type="dcterms:W3CDTF">2018-11-11T03:30:08Z</dcterms:modified>
</cp:coreProperties>
</file>